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7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71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706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22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242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617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782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338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684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6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29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04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78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7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5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038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2092-A295-410D-A883-282B4FB77330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ACD3B9-9DDA-47EB-948E-B4073E7078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научного мировоззрения старшеклассников в процессе изучения астрономии в условиях перехода на новые стандарты».</a:t>
            </a: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физики и астрономии МАОУ ЦО №47 Степанова Т.С.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успешной реализации мировоззренческой функции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астрономического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необходимо в его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 больше внимания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уделить «черным дырам», физике образования и гипотезам структуры «темной материи». 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8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доказательно представлена ключевая мировоззренческая концепция современного естествознания – идея последовательной эволюции Вселенной от Большого Взрыва под действием законов природы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9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показано, что на разных этапах эволюции Вселенной изменялся химический состав вещества, возникали разные типы небесных тел, и что сложные формы организации материи (включая многоатомные молекулы, феномен жизни) могли появиться не ранее, чем на вполне определенном этапе развития мира.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научного мировоззрения в рамках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астрономического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целесообразно применять такие формы работы, как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выезды, практические занятия в обсерватории и планетарии, проектно-исследовательская деятельность,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проблемных ситуаций, процесс решения задач.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1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с учащимися во время лекционных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занятий, проводить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тестирования, отслеживающие динамику качественных изменений мировоззренческих научных знаний, взглядов, нравственных убеждений и идеалов учащихся.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2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093" y="1905000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«Астрономия полезна потому, что она возвышает нас над нами самими; </a:t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полезна потому, что она величественна; она полезна потому, что она</a:t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прекрасна. Именно она являет нам, как ничтожен человек телом и как он велик духом».</a:t>
            </a:r>
            <a:b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/>
              <a:t>                                                                                                 Анри </a:t>
            </a:r>
            <a:r>
              <a:rPr lang="ru-RU" i="1" dirty="0"/>
              <a:t>Пуанкаре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905" y="519826"/>
            <a:ext cx="1950800" cy="1385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5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 основополагающими мировоззренческими установками, определяющими принципы образования, являются «научиться жить вместе, научиться приобретать знания, научиться работать, научиться жить». Эти установки определяют развитие образовательной системы на многие годы вперед.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4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728537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разновидностей мировоззрения — научное мировоззрение, по словам В.И. Вернадского, есть «представление о явлениях, доступных научному изучению, которое дается наукой, под этим мы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подразумеваем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определенное отношение к окружающему нас миру явлений, при котором каждое явление входит в рамки научного изучения и находит объяснение, не противоречащее принципам научного искания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0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перехода на новые стандарты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актуальность для формирования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необходимо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вводного раздела 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 жизненные эпизоды деятельности ученых при открытии основных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происходящих в солнечной системе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821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410" y="429294"/>
            <a:ext cx="10515600" cy="13255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«Способы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 звездного неба, конструкция телескопов и методов исследования..»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чёткого представления конкретной картины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участка космического потока и методики его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исследования,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 совместить шкалу электромагнитных излучений с конкретным техническим решением измерения диапазона длин волн этим устройством- телескопом.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440" y="5260915"/>
            <a:ext cx="1984970" cy="130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50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«Звезды и созвездия. Шкала звездных величин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на космические объекты, которые видны вечером в небе над местом расположения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школы, месте проживания.</a:t>
            </a:r>
          </a:p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наблюдений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получена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аиболее достоверная информация о мировоззренческой позиции учащихся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9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«Небесные координаты».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Включить в программный материал учебника цикл заданий на определение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географических координат на земной поверхности и основ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геометрии, практико-ориентированных заданий на определение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учениками точек отсчета углов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склонения и прямого восхождения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42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 «Законы Кеплера»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данный раздел необходимо обязательное приведение примеров-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по 2 – 3 планетам солнечной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483</Words>
  <Application>Microsoft Office PowerPoint</Application>
  <PresentationFormat>Широкоэкранный</PresentationFormat>
  <Paragraphs>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«Способы изучения звездного неба, конструкция телескопов и методов исследования..» </vt:lpstr>
      <vt:lpstr>Раздел «Звезды и созвездия. Шкала звездных величин».</vt:lpstr>
      <vt:lpstr>Раздел «Небесные координаты».</vt:lpstr>
      <vt:lpstr>Раздел «Законы Кеплера»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2022-03-24T10:45:14Z</dcterms:created>
  <dcterms:modified xsi:type="dcterms:W3CDTF">2022-03-24T12:09:58Z</dcterms:modified>
</cp:coreProperties>
</file>