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l="10000" t="-11000" r="10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29748" y="116632"/>
            <a:ext cx="50706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Государственное бюджетное учреждение</a:t>
            </a:r>
            <a:b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дополнительного образования Иркутской области</a:t>
            </a:r>
            <a:b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«РЕГИОНАЛЬНЫЙ ЦЕНТР «АВАНГАРД»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980728"/>
            <a:ext cx="3888432" cy="10801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ЦЕЛЬ: Патриотическое воспитание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духовно-нравственное развитие обучающихся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через формирование  целостного представления о военной службе в Вооруженных силах  Российской Федерации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980728"/>
            <a:ext cx="3888432" cy="50405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ЦЕЛЕВАЯ АУДИТОРИЯ: юноши в возрасте от 16 до 18 лет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556792"/>
            <a:ext cx="3888432" cy="50405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РЕЖИМ ЗАНЯТИЙ: 5 дней в неделю,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 учебных часов в день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2132856"/>
            <a:ext cx="3888432" cy="331236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ОСНОВНОЕ СОДЕРЖАНИЕ РАБОТЫ:</a:t>
            </a:r>
          </a:p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1.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Приобретение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теоретических  и практических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знаний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 в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области основ безопасности жизнедеятельности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образовательных учреждений;</a:t>
            </a:r>
          </a:p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Приобретение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практических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навыков,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необходимых юношам для быстрой адаптации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при поступлении на военную службу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;</a:t>
            </a:r>
          </a:p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Формирование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представлений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 правилах обращения 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боевым ручным стрелковым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оружием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об основах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тактической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медицинской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строевой подготовки, вопросов радиационной, химической и биологической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защиты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войск и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населения;</a:t>
            </a:r>
          </a:p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Выполнение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практических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стрельб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 практическое закрепление полученных знаний в ходе учебных сборов.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2132856"/>
            <a:ext cx="3888432" cy="5760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МЕСТО ПРОВЕДЕНИЯ СБОРОВ: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664023, Иркутская область, г. Иркутск, ул. Пискунова, стр. 151/3</a:t>
            </a:r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2780928"/>
            <a:ext cx="3888432" cy="352839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ПРЕИМУЩЕСТВА УЧАСТИЯ В СБОРАХ: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Освобождение от занятий по ОБЖ в течении учебного года;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Освобождение от учебных занятий на период прохождения учебных сборов;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Практическая отработка навыков на современном сертифицированном оборудовании;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Возможность формального и неформального общения со значимыми людьми, в том числе  военных профессий 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Участие в мероприятиях, направленных на профессиональную ориентацию и самоопределение </a:t>
            </a:r>
          </a:p>
          <a:p>
            <a:pPr marL="228600" indent="-228600">
              <a:buFontTx/>
              <a:buAutoNum type="arabicPeriod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Возможность участия в городских, региональных и федеральных мероприятиях патриотической направленности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5517232"/>
            <a:ext cx="3888432" cy="7920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Дополнительная информация по телефону: </a:t>
            </a:r>
          </a:p>
          <a:p>
            <a:endPara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227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2022-09-01T00:41:25Z</dcterms:created>
  <dcterms:modified xsi:type="dcterms:W3CDTF">2022-09-05T01:21:25Z</dcterms:modified>
</cp:coreProperties>
</file>