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67" r:id="rId5"/>
    <p:sldId id="259" r:id="rId6"/>
    <p:sldId id="274" r:id="rId7"/>
    <p:sldId id="262" r:id="rId8"/>
    <p:sldId id="275" r:id="rId9"/>
    <p:sldId id="261" r:id="rId10"/>
    <p:sldId id="260" r:id="rId11"/>
    <p:sldId id="276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53313"/>
                </a:solidFill>
              </a:rPr>
              <a:t>Отряд ЮИД Центра  образования № 47</a:t>
            </a:r>
            <a:endParaRPr lang="ru-RU" dirty="0">
              <a:solidFill>
                <a:srgbClr val="F5331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46238"/>
            <a:ext cx="72390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играйте на дороге!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357325-9d8b2c17a6fa10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382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each\Рабочий стол\пдд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715000" cy="4191000"/>
          </a:xfrm>
          <a:prstGeom prst="rect">
            <a:avLst/>
          </a:prstGeom>
          <a:noFill/>
        </p:spPr>
      </p:pic>
      <p:pic>
        <p:nvPicPr>
          <p:cNvPr id="6147" name="Picture 3" descr="C:\Documents and Settings\Teach\Рабочий стол\пдд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133600"/>
            <a:ext cx="25908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1676400"/>
            <a:ext cx="4267200" cy="4191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>
                <a:solidFill>
                  <a:srgbClr val="FF0000"/>
                </a:solidFill>
              </a:rPr>
              <a:t>Коль будешь это соблюдать,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-Не стоит и переживать,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-Дорога будет безопасна!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69394400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3276600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7620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Надеемся- тебе это ясно!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Teach\Рабочий стол\пдд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276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28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Помните  правила ПДД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Teach\Рабочий стол\пдд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8288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990600"/>
            <a:ext cx="4419600" cy="4876800"/>
          </a:xfrm>
          <a:noFill/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err="1" smtClean="0">
                <a:solidFill>
                  <a:srgbClr val="FF0000"/>
                </a:solidFill>
              </a:rPr>
              <a:t>Раз,два-три,четыре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err="1" smtClean="0">
                <a:solidFill>
                  <a:srgbClr val="FF0000"/>
                </a:solidFill>
              </a:rPr>
              <a:t>Три,четыре-раз,два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-Кто шагает дружно в ногу?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-Кто приходит на подмогу?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err="1" smtClean="0">
                <a:solidFill>
                  <a:srgbClr val="FF0000"/>
                </a:solidFill>
              </a:rPr>
              <a:t>Изучает,выступает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ПДД не нарушает.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-Все ребята </a:t>
            </a:r>
            <a:r>
              <a:rPr lang="ru-RU" sz="2400" dirty="0" err="1" smtClean="0">
                <a:solidFill>
                  <a:srgbClr val="FF0000"/>
                </a:solidFill>
              </a:rPr>
              <a:t>говарят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-Наш </a:t>
            </a:r>
            <a:r>
              <a:rPr lang="ru-RU" sz="2400" dirty="0" err="1" smtClean="0">
                <a:solidFill>
                  <a:srgbClr val="FF0000"/>
                </a:solidFill>
              </a:rPr>
              <a:t>юидовский</a:t>
            </a:r>
            <a:r>
              <a:rPr lang="ru-RU" sz="2400" dirty="0" smtClean="0">
                <a:solidFill>
                  <a:srgbClr val="FF0000"/>
                </a:solidFill>
              </a:rPr>
              <a:t> отряд!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-Всех обгоним ,всех научим,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-мы ведь лучшие из лучших,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-ты увидишь в деле нас,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4(13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343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609600"/>
            <a:ext cx="6096000" cy="114300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команда – высший класс!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419600" cy="2514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Элементарные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правила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0"/>
            <a:ext cx="2743200" cy="3123605"/>
          </a:xfrm>
        </p:spPr>
      </p:pic>
      <p:pic>
        <p:nvPicPr>
          <p:cNvPr id="8" name="Содержимое 7" descr="imag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3352800"/>
            <a:ext cx="4648200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Будь внимательней 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657600"/>
            <a:ext cx="3581400" cy="2895600"/>
          </a:xfrm>
        </p:spPr>
      </p:pic>
      <p:pic>
        <p:nvPicPr>
          <p:cNvPr id="1026" name="Picture 2" descr="C:\Documents and Settings\Teach\Рабочий стол\пдд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4876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Помни правила движения!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Teach\Рабочий стол\пдд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5410200" cy="4038600"/>
          </a:xfrm>
          <a:prstGeom prst="rect">
            <a:avLst/>
          </a:prstGeom>
          <a:noFill/>
        </p:spPr>
      </p:pic>
      <p:pic>
        <p:nvPicPr>
          <p:cNvPr id="2051" name="Picture 3" descr="C:\Documents and Settings\Teach\Рабочий стол\пдд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62200"/>
            <a:ext cx="2514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слева нет машины,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Иди вперёд до середины!</a:t>
            </a:r>
            <a:endParaRPr lang="ru-RU" dirty="0"/>
          </a:p>
        </p:txBody>
      </p:sp>
      <p:pic>
        <p:nvPicPr>
          <p:cNvPr id="4" name="Содержимое 3" descr="9e95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876800" cy="16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Потом, дружок, остановись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вправо тут же оглянись,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если там свободен путь,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Шагай смелей, уверен будь!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Teach\Рабочий стол\пдд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458200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3733800" cy="541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Красный – стой остановись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Зеленый-значит</a:t>
            </a:r>
            <a:r>
              <a:rPr lang="ru-RU" sz="2400" dirty="0" smtClean="0">
                <a:solidFill>
                  <a:srgbClr val="FF0000"/>
                </a:solidFill>
              </a:rPr>
              <a:t>  торопись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485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685800"/>
            <a:ext cx="4953000" cy="5516563"/>
          </a:xfrm>
        </p:spPr>
      </p:pic>
      <p:pic>
        <p:nvPicPr>
          <p:cNvPr id="5122" name="Picture 2" descr="C:\Documents and Settings\Teach\Рабочий стол\пдд\52908795_1261770981_image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09800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143</TotalTime>
  <Words>56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Cambria</vt:lpstr>
      <vt:lpstr>Rockwell</vt:lpstr>
      <vt:lpstr>Wingdings 2</vt:lpstr>
      <vt:lpstr>Литейная</vt:lpstr>
      <vt:lpstr>Отряд ЮИД Центра  образования № 47</vt:lpstr>
      <vt:lpstr>-Раз,два-три,четыре -Три,четыре-раз,два. -Кто шагает дружно в ногу? -Кто приходит на подмогу? -Изучает,выступает, ПДД не нарушает. -Все ребята говарят: -Наш юидовский отряд! -Всех обгоним ,всех научим, -мы ведь лучшие из лучших, -ты увидишь в деле нас, </vt:lpstr>
      <vt:lpstr>.</vt:lpstr>
      <vt:lpstr>   Элементарные   правила</vt:lpstr>
      <vt:lpstr>Будь внимательней !!!</vt:lpstr>
      <vt:lpstr>Помни правила движения! </vt:lpstr>
      <vt:lpstr>Если слева нет машины,  Иди вперёд до середины!</vt:lpstr>
      <vt:lpstr>Потом, дружок, остановись И вправо тут же оглянись, И если там свободен путь,   Шагай смелей, уверен будь!</vt:lpstr>
      <vt:lpstr>Красный – стой остановись          Зеленый-значит  торопись </vt:lpstr>
      <vt:lpstr>Не играйте на дороге!</vt:lpstr>
      <vt:lpstr>Презентация PowerPoint</vt:lpstr>
      <vt:lpstr>-Коль будешь это соблюдать, -Не стоит и переживать, -Дорога будет безопасна!</vt:lpstr>
      <vt:lpstr>Надеемся- тебе это ясно!</vt:lpstr>
      <vt:lpstr>Помните  правила ПДД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-Раз,два-три,четыре -Три,четыре-раз,два. -Кто шагает дружно в ногу? -Кто приходит на подмогу? -Изучает,выступает, ППД не нарушает. -Все ребята говарят: -Наш юкий отряд</dc:title>
  <dc:creator>User</dc:creator>
  <cp:lastModifiedBy>Student</cp:lastModifiedBy>
  <cp:revision>18</cp:revision>
  <dcterms:created xsi:type="dcterms:W3CDTF">2014-04-11T12:27:17Z</dcterms:created>
  <dcterms:modified xsi:type="dcterms:W3CDTF">2022-08-16T06:21:27Z</dcterms:modified>
</cp:coreProperties>
</file>